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US" sz="4000" smtClean="0"/>
            </a:lvl1pPr>
          </a:lstStyle>
          <a:p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Светковине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поводом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хлеба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и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жита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као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најчешћег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и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најраспрострањенијег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састојка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од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којег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се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хлеб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прави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одржавале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су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се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широм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света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кроз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сва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времена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.</a:t>
            </a:r>
            <a:endParaRPr lang="en-US" sz="1100" dirty="0" err="1" smtClean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B5F8-3573-4FFA-AD03-CB65A8CCE7D5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70-FE52-455C-97D6-1F9C9DDD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B5F8-3573-4FFA-AD03-CB65A8CCE7D5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70-FE52-455C-97D6-1F9C9DDD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B5F8-3573-4FFA-AD03-CB65A8CCE7D5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8F70-FE52-455C-97D6-1F9C9DDD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785926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Светковине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поводом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хлеба</a:t>
            </a:r>
            <a:r>
              <a:rPr lang="en-US" sz="3600" dirty="0" smtClean="0">
                <a:latin typeface="Comic Sans MS" pitchFamily="66" charset="0"/>
              </a:rPr>
              <a:t> и </a:t>
            </a:r>
            <a:r>
              <a:rPr lang="en-US" sz="3600" dirty="0" err="1" smtClean="0">
                <a:latin typeface="Comic Sans MS" pitchFamily="66" charset="0"/>
              </a:rPr>
              <a:t>жита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 smtClean="0">
                <a:latin typeface="Comic Sans MS" pitchFamily="66" charset="0"/>
              </a:rPr>
              <a:t>као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најчешћег</a:t>
            </a:r>
            <a:r>
              <a:rPr lang="en-US" sz="3600" dirty="0" smtClean="0">
                <a:latin typeface="Comic Sans MS" pitchFamily="66" charset="0"/>
              </a:rPr>
              <a:t> и </a:t>
            </a:r>
            <a:r>
              <a:rPr lang="en-US" sz="3600" dirty="0" err="1" smtClean="0">
                <a:latin typeface="Comic Sans MS" pitchFamily="66" charset="0"/>
              </a:rPr>
              <a:t>најраспрострањенијег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састојка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од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којег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се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хлеб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прави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 smtClean="0">
                <a:latin typeface="Comic Sans MS" pitchFamily="66" charset="0"/>
              </a:rPr>
              <a:t>одржавале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су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се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широм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света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кроз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сва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времена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sr-Cyrl-CS" dirty="0" err="1" smtClean="0">
                <a:latin typeface="Comic Sans MS" pitchFamily="66" charset="0"/>
              </a:rPr>
              <a:t>С</a:t>
            </a:r>
            <a:r>
              <a:rPr lang="en-US" dirty="0" err="1" smtClean="0">
                <a:latin typeface="Comic Sans MS" pitchFamily="66" charset="0"/>
              </a:rPr>
              <a:t>рпски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Музеј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хлеба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Пећинцима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посвећен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обредним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хлебовима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322" y="2506662"/>
            <a:ext cx="2459355" cy="184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2459355" cy="1860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2459355" cy="1860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2459355" cy="184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2459355" cy="184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БОЖИЋНИ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33553" cy="4843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УСКРШЊИ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43734" cy="4695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СВАТОВСКИ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35811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ПОВОДОМ РОЂЕЊА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980430" cy="3980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СЛАВСКИ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709287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МЛАДЕНЧИЋИ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72297">
            <a:off x="611293" y="2457476"/>
            <a:ext cx="4143404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28628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Српски Музеј хлеба у Пећинцима  је посвећен обредним хлебовима.</vt:lpstr>
      <vt:lpstr>БОЖИЋНИ</vt:lpstr>
      <vt:lpstr>УСКРШЊИ</vt:lpstr>
      <vt:lpstr>СВАТОВСКИ</vt:lpstr>
      <vt:lpstr>ПОВОДОМ РОЂЕЊА</vt:lpstr>
      <vt:lpstr>СЛАВСКИ</vt:lpstr>
      <vt:lpstr>МЛАДЕНЧИЋИ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Dejan</dc:creator>
  <cp:lastModifiedBy>Dejan</cp:lastModifiedBy>
  <cp:revision>4</cp:revision>
  <dcterms:created xsi:type="dcterms:W3CDTF">2011-04-30T18:44:16Z</dcterms:created>
  <dcterms:modified xsi:type="dcterms:W3CDTF">2011-04-30T19:10:39Z</dcterms:modified>
</cp:coreProperties>
</file>