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D463-499F-4839-9B60-E349DE8FB701}" type="datetimeFigureOut">
              <a:rPr lang="en-US" smtClean="0"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9839-34FE-445F-8DBF-43B2E390BD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6D463-499F-4839-9B60-E349DE8FB701}" type="datetimeFigureOut">
              <a:rPr lang="en-US" smtClean="0"/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29839-34FE-445F-8DBF-43B2E390BDF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172480" cy="3314723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Comic Sans MS" pitchFamily="66" charset="0"/>
              </a:rPr>
              <a:t>Некада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давно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људи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су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млели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жито</a:t>
            </a:r>
            <a:r>
              <a:rPr lang="en-US" dirty="0">
                <a:latin typeface="Comic Sans MS" pitchFamily="66" charset="0"/>
              </a:rPr>
              <a:t> у </a:t>
            </a:r>
            <a:r>
              <a:rPr lang="en-US" dirty="0" err="1" smtClean="0">
                <a:latin typeface="Comic Sans MS" pitchFamily="66" charset="0"/>
              </a:rPr>
              <a:t>воденицама-млиновима</a:t>
            </a:r>
            <a:r>
              <a:rPr lang="sr-Cyrl-CS" dirty="0" smtClean="0">
                <a:latin typeface="Comic Sans MS" pitchFamily="66" charset="0"/>
              </a:rPr>
              <a:t> на </a:t>
            </a:r>
            <a:r>
              <a:rPr lang="en-US" dirty="0" err="1" smtClean="0">
                <a:latin typeface="Comic Sans MS" pitchFamily="66" charset="0"/>
              </a:rPr>
              <a:t>сатрински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начин</a:t>
            </a:r>
            <a:r>
              <a:rPr lang="en-US" dirty="0">
                <a:latin typeface="Comic Sans MS" pitchFamily="66" charset="0"/>
              </a:rPr>
              <a:t>.</a:t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071810"/>
            <a:ext cx="5118420" cy="3407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143116"/>
            <a:ext cx="5980430" cy="44942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609109">
            <a:off x="285720" y="214290"/>
            <a:ext cx="3815080" cy="38150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572428" cy="5429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470025"/>
          </a:xfrm>
        </p:spPr>
        <p:txBody>
          <a:bodyPr/>
          <a:lstStyle/>
          <a:p>
            <a:r>
              <a:rPr lang="sr-Cyrl-CS" dirty="0" smtClean="0">
                <a:latin typeface="Comic Sans MS" pitchFamily="66" charset="0"/>
              </a:rPr>
              <a:t>Данас то изгледа овако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571744"/>
            <a:ext cx="5500726" cy="40719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3326765" cy="23329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16</Words>
  <Application>Microsoft Office PowerPoint</Application>
  <PresentationFormat>On-screen Show (4:3)</PresentationFormat>
  <Paragraphs>2</Paragraphs>
  <Slides>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Некада давно људи су млели жито у воденицама-млиновима на сатрински начин. </vt:lpstr>
      <vt:lpstr>Slide 2</vt:lpstr>
      <vt:lpstr>Slide 3</vt:lpstr>
      <vt:lpstr>Данас то изгледа овако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Некада давно људи су млели жито у воденицама-млиновима на сатрински начин. </dc:title>
  <dc:creator>Dejan</dc:creator>
  <cp:lastModifiedBy>Dejan</cp:lastModifiedBy>
  <cp:revision>2</cp:revision>
  <dcterms:created xsi:type="dcterms:W3CDTF">2011-04-30T19:18:25Z</dcterms:created>
  <dcterms:modified xsi:type="dcterms:W3CDTF">2011-04-30T19:30:36Z</dcterms:modified>
</cp:coreProperties>
</file>