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338F4-EEBC-415E-8365-EA27472D56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095D6-8E20-432F-B6CF-09E859F2A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095D6-8E20-432F-B6CF-09E859F2A9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61EA0A-B3A9-4E71-A8F5-D594F5EF598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7A7F4E-BB25-45AC-852D-8C6149530C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ТРИ  ПРАСЕТА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Majka\I_razred\Srpski_jezik\Dnevne pripreme - nove\Oktobar\88024818_large_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5" y="152400"/>
            <a:ext cx="90258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Majka\I_razred\Srpski_jezik\Dnevne pripreme - nove\Oktobar\88024819_large_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6" y="152400"/>
            <a:ext cx="9011931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ajka\I_razred\Srpski_jezik\Dnevne pripreme - nove\Oktobar\1339949231_3-porosenk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1722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Majka\I_razred\Srpski_jezik\Dnevne pripreme - nove\Oktobar\87693260_large_s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399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1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Majka\I_razred\Srpski_jezik\Dnevne pripreme - nove\Oktobar\87693262_large_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54792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Majka\I_razred\Srpski_jezik\Dnevne pripreme - nove\Oktobar\87693259_large_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" y="152400"/>
            <a:ext cx="9009864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Majka\I_razred\Srpski_jezik\Dnevne pripreme - nove\Oktobar\87718608_large_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" y="152400"/>
            <a:ext cx="8893403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Majka\I_razred\Srpski_jezik\Dnevne pripreme - nove\Oktobar\87718609_large_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65883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Majka\I_razred\Srpski_jezik\Dnevne pripreme - nove\Oktobar\87718610_large_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2" y="125627"/>
            <a:ext cx="90358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Majka\I_razred\Srpski_jezik\Dnevne pripreme - nove\Oktobar\87718611_large_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86786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3</Words>
  <Application>Microsoft Office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ТРИ  ПРАСЕТА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 ПРАСЕТА</dc:title>
  <dc:creator>Dudi</dc:creator>
  <cp:lastModifiedBy>Dudi</cp:lastModifiedBy>
  <cp:revision>2</cp:revision>
  <dcterms:created xsi:type="dcterms:W3CDTF">2014-10-08T19:48:59Z</dcterms:created>
  <dcterms:modified xsi:type="dcterms:W3CDTF">2014-10-08T20:56:15Z</dcterms:modified>
</cp:coreProperties>
</file>