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1" r:id="rId5"/>
    <p:sldId id="258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5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778" y="-10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F2DE6D6-7B63-48A1-AA8A-E3736CC3EEFB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F00B516-DC42-4C6B-949B-0CB018687C5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2"/>
            <a:ext cx="8689418" cy="483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sr-Cyrl-RS" b="1" dirty="0" smtClean="0">
                <a:solidFill>
                  <a:srgbClr val="FF0000"/>
                </a:solidFill>
              </a:rPr>
              <a:t>Правила игре:</a:t>
            </a:r>
          </a:p>
          <a:p>
            <a:pPr algn="l"/>
            <a:r>
              <a:rPr lang="sr-Cyrl-RS" b="1" dirty="0" smtClean="0">
                <a:solidFill>
                  <a:schemeClr val="tx1"/>
                </a:solidFill>
              </a:rPr>
              <a:t>Кликом на математички израз који даје резултат у горњем  десном  углу  даћеш  го!!!</a:t>
            </a:r>
            <a:endParaRPr lang="sr-Cyrl-RS" b="1" dirty="0" smtClean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70743" y="5090568"/>
            <a:ext cx="63657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5400" b="1" dirty="0" smtClean="0">
                <a:latin typeface="Arial Black" pitchFamily="34" charset="0"/>
              </a:rPr>
              <a:t>МАТЕМАТИЧКИ </a:t>
            </a:r>
          </a:p>
          <a:p>
            <a:pPr algn="ctr"/>
            <a:r>
              <a:rPr lang="sr-Cyrl-RS" sz="5400" b="1" dirty="0" smtClean="0">
                <a:latin typeface="Arial Black" pitchFamily="34" charset="0"/>
              </a:rPr>
              <a:t>ФУДБАЛ</a:t>
            </a:r>
            <a:endParaRPr lang="en-US" sz="5400" b="1" dirty="0">
              <a:latin typeface="Arial Black" pitchFamily="34" charset="0"/>
            </a:endParaRPr>
          </a:p>
        </p:txBody>
      </p:sp>
      <p:pic>
        <p:nvPicPr>
          <p:cNvPr id="4098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6324600"/>
            <a:ext cx="1444625" cy="153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6200" y="228600"/>
            <a:ext cx="883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Arial Black" pitchFamily="34" charset="0"/>
              </a:rPr>
              <a:t>ПРВИ РАЗРЕД</a:t>
            </a:r>
          </a:p>
          <a:p>
            <a:r>
              <a:rPr lang="sr-Cyrl-RS" dirty="0">
                <a:latin typeface="Arial Black" pitchFamily="34" charset="0"/>
              </a:rPr>
              <a:t> </a:t>
            </a:r>
            <a:r>
              <a:rPr lang="sr-Cyrl-RS" dirty="0" smtClean="0">
                <a:latin typeface="Arial Black" pitchFamily="34" charset="0"/>
              </a:rPr>
              <a:t>                                                      УЧИТЕЉИЦА: ЉИЉА ПАВЛОВИЋ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12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49769E-6 L -0.78732 -0.83349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-416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74357" y="1419761"/>
            <a:ext cx="7729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4</a:t>
            </a:r>
            <a:endParaRPr lang="en-US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2900" y="5655408"/>
            <a:ext cx="1295400" cy="1066800"/>
          </a:xfrm>
          <a:prstGeom prst="roundRect">
            <a:avLst/>
          </a:prstGeom>
          <a:solidFill>
            <a:schemeClr val="accent3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009003" y="5782962"/>
            <a:ext cx="1295400" cy="1066800"/>
          </a:xfrm>
          <a:prstGeom prst="roundRect">
            <a:avLst/>
          </a:prstGeom>
          <a:solidFill>
            <a:schemeClr val="accent3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3690541" y="5647302"/>
            <a:ext cx="1295400" cy="1066800"/>
          </a:xfrm>
          <a:prstGeom prst="roundRect">
            <a:avLst/>
          </a:prstGeom>
          <a:solidFill>
            <a:schemeClr val="accent3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486400" y="5729548"/>
            <a:ext cx="1295400" cy="1066800"/>
          </a:xfrm>
          <a:prstGeom prst="roundRect">
            <a:avLst/>
          </a:prstGeom>
          <a:solidFill>
            <a:schemeClr val="accent3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7067372" y="5577149"/>
            <a:ext cx="1295400" cy="1066800"/>
          </a:xfrm>
          <a:prstGeom prst="roundRect">
            <a:avLst/>
          </a:prstGeom>
          <a:solidFill>
            <a:schemeClr val="accent3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372" y="4800600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522" y="503879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841" y="49201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303" y="503879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201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86032" y="5924198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5-1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23303" y="6055075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3+1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04841" y="5931641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4+1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0" y="6012359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2+2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86574" y="5782962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3-2</a:t>
            </a:r>
            <a:endParaRPr lang="en-US" sz="4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2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2998E-6 L 0.525 -0.688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50" y="-3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89313E-6 L -0.14063 -0.3837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1" y="-1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5.55042E-8 L -0.26615 -0.976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16" y="-488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115 L -0.11181 0.07194 C -0.16233 0.10479 -0.30695 -0.0805 -0.37431 -0.26416 L -0.52465 -0.67568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67" y="-337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9362E-6 L -0.74792 -0.89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96" y="-446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solidFill>
            <a:srgbClr val="FFFF0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06417" y="1419761"/>
            <a:ext cx="7088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5</a:t>
            </a:r>
            <a:endParaRPr lang="en-US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319471" y="5463437"/>
            <a:ext cx="1295400" cy="1066800"/>
          </a:xfrm>
          <a:prstGeom prst="roundRect">
            <a:avLst/>
          </a:prstGeom>
          <a:solidFill>
            <a:srgbClr val="FFFF0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6985574" y="5590991"/>
            <a:ext cx="1295400" cy="1066800"/>
          </a:xfrm>
          <a:prstGeom prst="roundRect">
            <a:avLst/>
          </a:prstGeom>
          <a:solidFill>
            <a:srgbClr val="FFFF0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41515" y="5507552"/>
            <a:ext cx="1295400" cy="1066800"/>
          </a:xfrm>
          <a:prstGeom prst="roundRect">
            <a:avLst/>
          </a:prstGeom>
          <a:solidFill>
            <a:srgbClr val="FFFF0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337374" y="5589798"/>
            <a:ext cx="1295400" cy="1066800"/>
          </a:xfrm>
          <a:prstGeom prst="roundRect">
            <a:avLst/>
          </a:prstGeom>
          <a:solidFill>
            <a:srgbClr val="FFFF0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918346" y="5437399"/>
            <a:ext cx="1295400" cy="1066800"/>
          </a:xfrm>
          <a:prstGeom prst="roundRect">
            <a:avLst/>
          </a:prstGeom>
          <a:solidFill>
            <a:srgbClr val="FFFF0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346" y="4660850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96" y="489904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15" y="478043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874" y="4846827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771" y="4728210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462603" y="5732227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5-1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9874" y="5863104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4+1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5815" y="5791891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4+1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72329" y="5872609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2+</a:t>
            </a:r>
            <a:r>
              <a:rPr lang="sr-Latn-RS" sz="4400" dirty="0" smtClean="0">
                <a:latin typeface="Arial Black" pitchFamily="34" charset="0"/>
              </a:rPr>
              <a:t>3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37548" y="5643212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3-2</a:t>
            </a:r>
            <a:endParaRPr lang="en-US" sz="4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2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40426E-6 L -0.61927 -0.94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72" y="-474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64662E-6 L -0.23472 -0.666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33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58187E-6 L 0.13664 -0.334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-167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0023 L -0.00399 0.00232 C -0.00572 0.00324 -0.06024 -0.13899 -0.10329 -0.25624 L -0.1993 -0.51873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-259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6725E-6 L -0.32014 -0.961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-480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06417" y="1419761"/>
            <a:ext cx="7088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3</a:t>
            </a:r>
            <a:endParaRPr lang="en-US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96500" y="5438191"/>
            <a:ext cx="1295400" cy="10668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462603" y="5565745"/>
            <a:ext cx="1295400" cy="10668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1515" y="5732226"/>
            <a:ext cx="1295400" cy="842125"/>
          </a:xfrm>
          <a:prstGeom prst="roundRect">
            <a:avLst/>
          </a:prstGeom>
          <a:solidFill>
            <a:srgbClr val="00B0F0"/>
          </a:solidFill>
          <a:ln/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 prst="relaxedInset"/>
            <a:contourClr>
              <a:schemeClr val="accent1">
                <a:shade val="25000"/>
                <a:satMod val="18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286000" y="5589798"/>
            <a:ext cx="1346774" cy="1066800"/>
          </a:xfrm>
          <a:prstGeom prst="roundRect">
            <a:avLst/>
          </a:prstGeom>
          <a:solidFill>
            <a:srgbClr val="00B0F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7280883" y="5201357"/>
            <a:ext cx="1295400" cy="1066800"/>
          </a:xfrm>
          <a:prstGeom prst="roundRect">
            <a:avLst/>
          </a:prstGeom>
          <a:solidFill>
            <a:srgbClr val="00B0F0"/>
          </a:solid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883" y="442480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96" y="489904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15" y="478043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903" y="48215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800" y="4702964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39632" y="5706981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sz="4400" dirty="0" smtClean="0">
                <a:latin typeface="Arial Black" pitchFamily="34" charset="0"/>
              </a:rPr>
              <a:t>2</a:t>
            </a:r>
            <a:r>
              <a:rPr lang="en-US" sz="4400" dirty="0" smtClean="0">
                <a:latin typeface="Arial Black" pitchFamily="34" charset="0"/>
              </a:rPr>
              <a:t>-1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76903" y="5837858"/>
            <a:ext cx="13099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sz="4400" dirty="0" smtClean="0">
                <a:latin typeface="Arial Black" pitchFamily="34" charset="0"/>
              </a:rPr>
              <a:t>2</a:t>
            </a:r>
            <a:r>
              <a:rPr lang="en-US" sz="4400" dirty="0" smtClean="0">
                <a:latin typeface="Arial Black" pitchFamily="34" charset="0"/>
              </a:rPr>
              <a:t>+1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5815" y="5791891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Arial Black" pitchFamily="34" charset="0"/>
              </a:rPr>
              <a:t>4</a:t>
            </a:r>
            <a:r>
              <a:rPr lang="sr-Latn-RS" sz="4400" dirty="0" smtClean="0">
                <a:latin typeface="Arial Black" pitchFamily="34" charset="0"/>
              </a:rPr>
              <a:t>-</a:t>
            </a:r>
            <a:r>
              <a:rPr lang="en-US" sz="4400" dirty="0" smtClean="0">
                <a:latin typeface="Arial Black" pitchFamily="34" charset="0"/>
              </a:rPr>
              <a:t>1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86000" y="5872609"/>
            <a:ext cx="1361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400" dirty="0">
                <a:latin typeface="Arial Black" pitchFamily="34" charset="0"/>
              </a:rPr>
              <a:t>1</a:t>
            </a:r>
            <a:r>
              <a:rPr lang="en-US" sz="4400" dirty="0" smtClean="0">
                <a:latin typeface="Arial Black" pitchFamily="34" charset="0"/>
              </a:rPr>
              <a:t>+</a:t>
            </a:r>
            <a:r>
              <a:rPr lang="sr-Latn-RS" sz="4400" dirty="0" smtClean="0">
                <a:latin typeface="Arial Black" pitchFamily="34" charset="0"/>
              </a:rPr>
              <a:t>3</a:t>
            </a:r>
            <a:endParaRPr lang="en-US" sz="4400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00085" y="5407170"/>
            <a:ext cx="1125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sz="4400" dirty="0">
                <a:latin typeface="Arial Black" pitchFamily="34" charset="0"/>
              </a:rPr>
              <a:t>5</a:t>
            </a:r>
            <a:r>
              <a:rPr lang="en-US" sz="4400" dirty="0" smtClean="0">
                <a:latin typeface="Arial Black" pitchFamily="34" charset="0"/>
              </a:rPr>
              <a:t>-2</a:t>
            </a:r>
            <a:endParaRPr lang="en-US" sz="4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73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68178E-6 L -0.26927 -1.05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72" y="-52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3691E-6 L -0.1349 -0.6628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-331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58187E-6 L 0.01164 -0.3459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3" y="-172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-0.00115 L 0.08698 -0.05781 C 0.12709 -0.08441 0.08803 -0.35152 0.01702 -0.54556 L -0.14149 -0.97849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488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53284E-6 L -0.22118 -0.604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30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74356" y="1419761"/>
            <a:ext cx="772969" cy="132343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8000" b="1" spc="300" dirty="0">
                <a:ln w="1143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4</a:t>
            </a:r>
            <a:endParaRPr lang="en-US" sz="8000" b="1" spc="300" dirty="0">
              <a:ln w="1143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698344" y="5335090"/>
            <a:ext cx="1635655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5565745"/>
            <a:ext cx="1700841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423232" y="5752949"/>
            <a:ext cx="1609433" cy="949616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 prst="relaxedInset"/>
            <a:contourClr>
              <a:schemeClr val="accent1">
                <a:shade val="25000"/>
                <a:satMod val="18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7167717" y="5635765"/>
            <a:ext cx="1595283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905001" y="5201357"/>
            <a:ext cx="1676400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847" y="442480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214" y="4945015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533" y="486617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67" y="48215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645" y="4599863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682303" y="5603880"/>
            <a:ext cx="1956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000" dirty="0" smtClean="0">
                <a:latin typeface="Arial Black" pitchFamily="34" charset="0"/>
              </a:rPr>
              <a:t>2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1+3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5837858"/>
            <a:ext cx="1905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000" dirty="0" smtClean="0">
                <a:latin typeface="Arial Black" pitchFamily="34" charset="0"/>
              </a:rPr>
              <a:t>2</a:t>
            </a:r>
            <a:r>
              <a:rPr lang="en-US" sz="4000" dirty="0" smtClean="0">
                <a:latin typeface="Arial Black" pitchFamily="34" charset="0"/>
              </a:rPr>
              <a:t>+1</a:t>
            </a:r>
            <a:r>
              <a:rPr lang="sr-Cyrl-RS" sz="4000" dirty="0" smtClean="0">
                <a:latin typeface="Arial Black" pitchFamily="34" charset="0"/>
              </a:rPr>
              <a:t>-3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40953" y="5924659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5</a:t>
            </a:r>
            <a:r>
              <a:rPr lang="sr-Latn-RS" sz="4000" dirty="0" smtClean="0">
                <a:latin typeface="Arial Black" pitchFamily="34" charset="0"/>
              </a:rPr>
              <a:t>-</a:t>
            </a:r>
            <a:r>
              <a:rPr lang="en-US" sz="4000" dirty="0" smtClean="0">
                <a:latin typeface="Arial Black" pitchFamily="34" charset="0"/>
              </a:rPr>
              <a:t>1</a:t>
            </a:r>
            <a:r>
              <a:rPr lang="sr-Cyrl-RS" sz="4000" dirty="0" smtClean="0">
                <a:latin typeface="Arial Black" pitchFamily="34" charset="0"/>
              </a:rPr>
              <a:t>-1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13118" y="5883603"/>
            <a:ext cx="21113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2</a:t>
            </a:r>
            <a:r>
              <a:rPr lang="en-US" sz="4000" dirty="0" smtClean="0">
                <a:latin typeface="Arial Black" pitchFamily="34" charset="0"/>
              </a:rPr>
              <a:t>+</a:t>
            </a:r>
            <a:r>
              <a:rPr lang="sr-Latn-RS" sz="4000" dirty="0" smtClean="0">
                <a:latin typeface="Arial Black" pitchFamily="34" charset="0"/>
              </a:rPr>
              <a:t>3</a:t>
            </a:r>
            <a:r>
              <a:rPr lang="sr-Cyrl-RS" sz="4000" dirty="0" smtClean="0">
                <a:latin typeface="Arial Black" pitchFamily="34" charset="0"/>
              </a:rPr>
              <a:t>-1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62661" y="5416124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3+2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</a:t>
            </a:r>
            <a:endParaRPr lang="en-US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2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0.17465 -0.65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-3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31563 -1.074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-5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56389 -1.069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94" y="-5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46 L -0.18524 0.11968 C -0.271 0.17477 -0.46371 -0.0125 -0.53958 -0.2199 L -0.70885 -0.68287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17" y="-3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.07083 -0.305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06416" y="1419761"/>
            <a:ext cx="708848" cy="132343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8000" b="1" spc="300" dirty="0" smtClean="0">
                <a:ln w="1143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5</a:t>
            </a:r>
            <a:endParaRPr lang="en-US" sz="8000" b="1" spc="300" dirty="0">
              <a:ln w="1143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98344" y="5335090"/>
            <a:ext cx="1635655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0" y="5565745"/>
            <a:ext cx="1700841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23232" y="5752949"/>
            <a:ext cx="1609433" cy="949616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 prst="relaxedInset"/>
            <a:contourClr>
              <a:schemeClr val="accent1">
                <a:shade val="25000"/>
                <a:satMod val="18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7167717" y="5635765"/>
            <a:ext cx="1595283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905001" y="5201357"/>
            <a:ext cx="1676400" cy="1066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847" y="442480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214" y="4945015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533" y="486617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67" y="48215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645" y="4599863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682303" y="5602532"/>
            <a:ext cx="1956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3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1+3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84013" y="5815222"/>
            <a:ext cx="1868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000" dirty="0" smtClean="0">
                <a:latin typeface="Arial Black" pitchFamily="34" charset="0"/>
              </a:rPr>
              <a:t>2</a:t>
            </a:r>
            <a:r>
              <a:rPr lang="en-US" sz="4000" dirty="0" smtClean="0">
                <a:latin typeface="Arial Black" pitchFamily="34" charset="0"/>
              </a:rPr>
              <a:t>+1</a:t>
            </a:r>
            <a:r>
              <a:rPr lang="sr-Cyrl-RS" sz="4000" dirty="0" smtClean="0">
                <a:latin typeface="Arial Black" pitchFamily="34" charset="0"/>
              </a:rPr>
              <a:t>+2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68578" y="5926983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5</a:t>
            </a:r>
            <a:r>
              <a:rPr lang="sr-Latn-R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4+</a:t>
            </a:r>
            <a:r>
              <a:rPr lang="sr-Cyrl-RS" sz="4000" dirty="0">
                <a:latin typeface="Arial Black" pitchFamily="34" charset="0"/>
              </a:rPr>
              <a:t>3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56709" y="5926983"/>
            <a:ext cx="1909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>
                <a:latin typeface="Arial Black" pitchFamily="34" charset="0"/>
              </a:rPr>
              <a:t>1</a:t>
            </a:r>
            <a:r>
              <a:rPr lang="en-US" sz="4000" dirty="0" smtClean="0">
                <a:latin typeface="Arial Black" pitchFamily="34" charset="0"/>
              </a:rPr>
              <a:t>+</a:t>
            </a:r>
            <a:r>
              <a:rPr lang="sr-Latn-RS" sz="4000" dirty="0" smtClean="0">
                <a:latin typeface="Arial Black" pitchFamily="34" charset="0"/>
              </a:rPr>
              <a:t>3</a:t>
            </a:r>
            <a:r>
              <a:rPr lang="sr-Cyrl-RS" sz="4000" dirty="0" smtClean="0">
                <a:latin typeface="Arial Black" pitchFamily="34" charset="0"/>
              </a:rPr>
              <a:t>+1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831" y="5470227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2+2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</a:t>
            </a:r>
            <a:endParaRPr lang="en-US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1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4.79186E-6 L -0.34202 -0.375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187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3691E-6 L 0.48229 -0.629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-31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14524E-6 L -0.66389 -1.10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94" y="-55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069 L -0.18854 0.12118 C -0.27587 0.17738 -0.45469 0.03446 -0.51771 -0.13784 L -0.65816 -0.5222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82" y="-260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53284E-6 L 0.00417 -1.0823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54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82" y="116633"/>
            <a:ext cx="6912643" cy="384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7315200" y="1676400"/>
            <a:ext cx="1295400" cy="1066800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03210" y="1419761"/>
            <a:ext cx="715260" cy="132343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8000" b="1" spc="300" dirty="0">
                <a:ln w="1143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</a:t>
            </a:r>
            <a:endParaRPr lang="en-US" sz="8000" b="1" spc="300" dirty="0">
              <a:ln w="1143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98344" y="5335090"/>
            <a:ext cx="1635655" cy="1066800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0" y="5565745"/>
            <a:ext cx="1700841" cy="1066800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>
            <a:solidFill>
              <a:srgbClr val="00B0F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23232" y="5752949"/>
            <a:ext cx="1609433" cy="949616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/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 prst="relaxedInset"/>
            <a:contourClr>
              <a:schemeClr val="accent1">
                <a:shade val="25000"/>
                <a:satMod val="18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7167717" y="5635765"/>
            <a:ext cx="1595283" cy="1066800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905001" y="5201357"/>
            <a:ext cx="1676400" cy="1066800"/>
          </a:xfrm>
          <a:prstGeom prst="roundRect">
            <a:avLst/>
          </a:prstGeom>
          <a:pattFill prst="pct80">
            <a:fgClr>
              <a:srgbClr val="7030A0"/>
            </a:fgClr>
            <a:bgClr>
              <a:schemeClr val="bg1"/>
            </a:bgClr>
          </a:pattFill>
          <a:ln/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Relaxed"/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accent3">
                <a:shade val="25000"/>
                <a:satMod val="18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847" y="4424808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214" y="4945015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533" y="486617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67" y="4821581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ipartlord.com/wp-content/uploads/2013/04/soccer-ball-282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645" y="4599863"/>
            <a:ext cx="1066800" cy="113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670849" y="5548602"/>
            <a:ext cx="1956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>
                <a:latin typeface="Arial Black" pitchFamily="34" charset="0"/>
              </a:rPr>
              <a:t>2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1+3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84013" y="5815222"/>
            <a:ext cx="1868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>
                <a:latin typeface="Arial Black" pitchFamily="34" charset="0"/>
              </a:rPr>
              <a:t>1</a:t>
            </a:r>
            <a:r>
              <a:rPr lang="en-US" sz="4000" dirty="0" smtClean="0">
                <a:latin typeface="Arial Black" pitchFamily="34" charset="0"/>
              </a:rPr>
              <a:t>+</a:t>
            </a:r>
            <a:r>
              <a:rPr lang="sr-Cyrl-RS" sz="4000" dirty="0" smtClean="0">
                <a:latin typeface="Arial Black" pitchFamily="34" charset="0"/>
              </a:rPr>
              <a:t>3-2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34397" y="5926983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 smtClean="0">
                <a:latin typeface="Arial Black" pitchFamily="34" charset="0"/>
              </a:rPr>
              <a:t>5</a:t>
            </a:r>
            <a:r>
              <a:rPr lang="sr-Latn-R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4+1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53137" y="5956475"/>
            <a:ext cx="1909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>
                <a:latin typeface="Arial Black" pitchFamily="34" charset="0"/>
              </a:rPr>
              <a:t>1</a:t>
            </a:r>
            <a:r>
              <a:rPr lang="en-US" sz="4000" dirty="0" smtClean="0">
                <a:latin typeface="Arial Black" pitchFamily="34" charset="0"/>
              </a:rPr>
              <a:t>+</a:t>
            </a:r>
            <a:r>
              <a:rPr lang="sr-Latn-RS" sz="4000" dirty="0" smtClean="0">
                <a:latin typeface="Arial Black" pitchFamily="34" charset="0"/>
              </a:rPr>
              <a:t>3</a:t>
            </a:r>
            <a:r>
              <a:rPr lang="sr-Cyrl-RS" sz="4000" dirty="0" smtClean="0">
                <a:latin typeface="Arial Black" pitchFamily="34" charset="0"/>
              </a:rPr>
              <a:t>+2</a:t>
            </a:r>
            <a:endParaRPr lang="en-US" sz="4000" dirty="0"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831" y="5461279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000" dirty="0">
                <a:latin typeface="Arial Black" pitchFamily="34" charset="0"/>
              </a:rPr>
              <a:t>1</a:t>
            </a:r>
            <a:r>
              <a:rPr lang="sr-Cyrl-RS" sz="4000" dirty="0" smtClean="0">
                <a:latin typeface="Arial Black" pitchFamily="34" charset="0"/>
              </a:rPr>
              <a:t>+2</a:t>
            </a:r>
            <a:r>
              <a:rPr lang="en-US" sz="4000" dirty="0" smtClean="0">
                <a:latin typeface="Arial Black" pitchFamily="34" charset="0"/>
              </a:rPr>
              <a:t>-</a:t>
            </a:r>
            <a:r>
              <a:rPr lang="sr-Cyrl-RS" sz="4000" dirty="0" smtClean="0">
                <a:latin typeface="Arial Black" pitchFamily="34" charset="0"/>
              </a:rPr>
              <a:t>1</a:t>
            </a:r>
            <a:endParaRPr lang="en-US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1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4.79186E-6 L -0.34202 -1.06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53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3691E-6 L 0.48229 -0.629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-31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14524E-6 L -0.04722 -0.602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-30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5717E-6 L -0.13941 0.0895 C -0.20399 0.13113 -0.40139 -0.15148 -0.50139 -0.42484 L -0.72413 -1.03377 " pathEditMode="relative" rAng="9243257" ptsTypes="FfFF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15" y="-516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53284E-6 L -0.0875 -0.338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-169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</TotalTime>
  <Words>104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Dudi</dc:creator>
  <cp:lastModifiedBy>Dudi</cp:lastModifiedBy>
  <cp:revision>10</cp:revision>
  <dcterms:created xsi:type="dcterms:W3CDTF">2014-10-28T15:52:30Z</dcterms:created>
  <dcterms:modified xsi:type="dcterms:W3CDTF">2015-01-28T14:15:12Z</dcterms:modified>
</cp:coreProperties>
</file>